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9" r:id="rId2"/>
    <p:sldId id="269" r:id="rId3"/>
    <p:sldId id="303" r:id="rId4"/>
    <p:sldId id="313" r:id="rId5"/>
    <p:sldId id="305" r:id="rId6"/>
    <p:sldId id="276" r:id="rId7"/>
    <p:sldId id="293" r:id="rId8"/>
    <p:sldId id="289" r:id="rId9"/>
    <p:sldId id="261" r:id="rId10"/>
    <p:sldId id="290" r:id="rId11"/>
    <p:sldId id="291" r:id="rId12"/>
    <p:sldId id="292" r:id="rId13"/>
    <p:sldId id="294" r:id="rId14"/>
    <p:sldId id="312" r:id="rId15"/>
    <p:sldId id="298" r:id="rId16"/>
    <p:sldId id="297" r:id="rId17"/>
    <p:sldId id="302" r:id="rId18"/>
    <p:sldId id="296" r:id="rId19"/>
    <p:sldId id="307" r:id="rId20"/>
    <p:sldId id="286" r:id="rId21"/>
    <p:sldId id="299" r:id="rId22"/>
    <p:sldId id="300" r:id="rId23"/>
    <p:sldId id="288" r:id="rId24"/>
    <p:sldId id="301" r:id="rId25"/>
    <p:sldId id="309" r:id="rId26"/>
    <p:sldId id="310" r:id="rId27"/>
    <p:sldId id="311" r:id="rId28"/>
    <p:sldId id="304" r:id="rId29"/>
    <p:sldId id="265" r:id="rId30"/>
  </p:sldIdLst>
  <p:sldSz cx="9144000" cy="6858000" type="screen4x3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636" autoAdjust="0"/>
  </p:normalViewPr>
  <p:slideViewPr>
    <p:cSldViewPr>
      <p:cViewPr varScale="1">
        <p:scale>
          <a:sx n="106" d="100"/>
          <a:sy n="106" d="100"/>
        </p:scale>
        <p:origin x="116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4973" cy="497679"/>
          </a:xfrm>
          <a:prstGeom prst="rect">
            <a:avLst/>
          </a:prstGeom>
        </p:spPr>
        <p:txBody>
          <a:bodyPr vert="horz" lIns="91266" tIns="45633" rIns="91266" bIns="45633" rtlCol="0"/>
          <a:lstStyle>
            <a:lvl1pPr algn="l">
              <a:defRPr sz="1200"/>
            </a:lvl1pPr>
          </a:lstStyle>
          <a:p>
            <a:endParaRPr lang="de-LI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1118" y="1"/>
            <a:ext cx="2944972" cy="497679"/>
          </a:xfrm>
          <a:prstGeom prst="rect">
            <a:avLst/>
          </a:prstGeom>
        </p:spPr>
        <p:txBody>
          <a:bodyPr vert="horz" lIns="91266" tIns="45633" rIns="91266" bIns="45633" rtlCol="0"/>
          <a:lstStyle>
            <a:lvl1pPr algn="r">
              <a:defRPr sz="1200"/>
            </a:lvl1pPr>
          </a:lstStyle>
          <a:p>
            <a:fld id="{6E6B9968-5B73-4209-B2AC-0662723AD974}" type="datetimeFigureOut">
              <a:rPr lang="de-LI" smtClean="0"/>
              <a:t>24.09.2019</a:t>
            </a:fld>
            <a:endParaRPr lang="de-LI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959"/>
            <a:ext cx="2944973" cy="497679"/>
          </a:xfrm>
          <a:prstGeom prst="rect">
            <a:avLst/>
          </a:prstGeom>
        </p:spPr>
        <p:txBody>
          <a:bodyPr vert="horz" lIns="91266" tIns="45633" rIns="91266" bIns="45633" rtlCol="0" anchor="b"/>
          <a:lstStyle>
            <a:lvl1pPr algn="l">
              <a:defRPr sz="1200"/>
            </a:lvl1pPr>
          </a:lstStyle>
          <a:p>
            <a:endParaRPr lang="de-LI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1118" y="9428959"/>
            <a:ext cx="2944972" cy="497679"/>
          </a:xfrm>
          <a:prstGeom prst="rect">
            <a:avLst/>
          </a:prstGeom>
        </p:spPr>
        <p:txBody>
          <a:bodyPr vert="horz" lIns="91266" tIns="45633" rIns="91266" bIns="45633" rtlCol="0" anchor="b"/>
          <a:lstStyle>
            <a:lvl1pPr algn="r">
              <a:defRPr sz="1200"/>
            </a:lvl1pPr>
          </a:lstStyle>
          <a:p>
            <a:fld id="{042DB8B2-D384-4F7A-A636-FFA25449C22E}" type="slidenum">
              <a:rPr lang="de-LI" smtClean="0"/>
              <a:t>‹Nr.›</a:t>
            </a:fld>
            <a:endParaRPr lang="de-LI"/>
          </a:p>
        </p:txBody>
      </p:sp>
    </p:spTree>
    <p:extLst>
      <p:ext uri="{BB962C8B-B14F-4D97-AF65-F5344CB8AC3E}">
        <p14:creationId xmlns:p14="http://schemas.microsoft.com/office/powerpoint/2010/main" val="6696068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60" cy="496332"/>
          </a:xfrm>
          <a:prstGeom prst="rect">
            <a:avLst/>
          </a:prstGeom>
        </p:spPr>
        <p:txBody>
          <a:bodyPr vert="horz" lIns="91255" tIns="45627" rIns="91255" bIns="45627" rtlCol="0"/>
          <a:lstStyle>
            <a:lvl1pPr algn="l">
              <a:defRPr sz="1200"/>
            </a:lvl1pPr>
          </a:lstStyle>
          <a:p>
            <a:endParaRPr lang="de-LI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60" cy="496332"/>
          </a:xfrm>
          <a:prstGeom prst="rect">
            <a:avLst/>
          </a:prstGeom>
        </p:spPr>
        <p:txBody>
          <a:bodyPr vert="horz" lIns="91255" tIns="45627" rIns="91255" bIns="45627" rtlCol="0"/>
          <a:lstStyle>
            <a:lvl1pPr algn="r">
              <a:defRPr sz="1200"/>
            </a:lvl1pPr>
          </a:lstStyle>
          <a:p>
            <a:fld id="{4197DE9C-F611-48F1-8E24-16F2B2BC06D9}" type="datetimeFigureOut">
              <a:rPr lang="de-LI" smtClean="0"/>
              <a:t>24.09.2019</a:t>
            </a:fld>
            <a:endParaRPr lang="de-LI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55" tIns="45627" rIns="91255" bIns="45627" rtlCol="0" anchor="ctr"/>
          <a:lstStyle/>
          <a:p>
            <a:endParaRPr lang="de-LI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5"/>
            <a:ext cx="5438140" cy="4466987"/>
          </a:xfrm>
          <a:prstGeom prst="rect">
            <a:avLst/>
          </a:prstGeom>
        </p:spPr>
        <p:txBody>
          <a:bodyPr vert="horz" lIns="91255" tIns="45627" rIns="91255" bIns="45627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LI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945660" cy="496332"/>
          </a:xfrm>
          <a:prstGeom prst="rect">
            <a:avLst/>
          </a:prstGeom>
        </p:spPr>
        <p:txBody>
          <a:bodyPr vert="horz" lIns="91255" tIns="45627" rIns="91255" bIns="45627" rtlCol="0" anchor="b"/>
          <a:lstStyle>
            <a:lvl1pPr algn="l">
              <a:defRPr sz="1200"/>
            </a:lvl1pPr>
          </a:lstStyle>
          <a:p>
            <a:endParaRPr lang="de-LI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5"/>
            <a:ext cx="2945660" cy="496332"/>
          </a:xfrm>
          <a:prstGeom prst="rect">
            <a:avLst/>
          </a:prstGeom>
        </p:spPr>
        <p:txBody>
          <a:bodyPr vert="horz" lIns="91255" tIns="45627" rIns="91255" bIns="45627" rtlCol="0" anchor="b"/>
          <a:lstStyle>
            <a:lvl1pPr algn="r">
              <a:defRPr sz="1200"/>
            </a:lvl1pPr>
          </a:lstStyle>
          <a:p>
            <a:fld id="{C9EB80A9-185D-4DB6-9586-0EABA5F335BD}" type="slidenum">
              <a:rPr lang="de-LI" smtClean="0"/>
              <a:t>‹Nr.›</a:t>
            </a:fld>
            <a:endParaRPr lang="de-LI"/>
          </a:p>
        </p:txBody>
      </p:sp>
    </p:spTree>
    <p:extLst>
      <p:ext uri="{BB962C8B-B14F-4D97-AF65-F5344CB8AC3E}">
        <p14:creationId xmlns:p14="http://schemas.microsoft.com/office/powerpoint/2010/main" val="1258209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LI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B80A9-185D-4DB6-9586-0EABA5F335BD}" type="slidenum">
              <a:rPr lang="de-LI" smtClean="0"/>
              <a:t>1</a:t>
            </a:fld>
            <a:endParaRPr lang="de-LI"/>
          </a:p>
        </p:txBody>
      </p:sp>
    </p:spTree>
    <p:extLst>
      <p:ext uri="{BB962C8B-B14F-4D97-AF65-F5344CB8AC3E}">
        <p14:creationId xmlns:p14="http://schemas.microsoft.com/office/powerpoint/2010/main" val="1295036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LI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B80A9-185D-4DB6-9586-0EABA5F335BD}" type="slidenum">
              <a:rPr lang="de-LI" smtClean="0"/>
              <a:t>6</a:t>
            </a:fld>
            <a:endParaRPr lang="de-LI"/>
          </a:p>
        </p:txBody>
      </p:sp>
    </p:spTree>
    <p:extLst>
      <p:ext uri="{BB962C8B-B14F-4D97-AF65-F5344CB8AC3E}">
        <p14:creationId xmlns:p14="http://schemas.microsoft.com/office/powerpoint/2010/main" val="1295036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LI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B80A9-185D-4DB6-9586-0EABA5F335BD}" type="slidenum">
              <a:rPr lang="de-LI" smtClean="0"/>
              <a:t>7</a:t>
            </a:fld>
            <a:endParaRPr lang="de-LI"/>
          </a:p>
        </p:txBody>
      </p:sp>
    </p:spTree>
    <p:extLst>
      <p:ext uri="{BB962C8B-B14F-4D97-AF65-F5344CB8AC3E}">
        <p14:creationId xmlns:p14="http://schemas.microsoft.com/office/powerpoint/2010/main" val="1295036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LI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B80A9-185D-4DB6-9586-0EABA5F335BD}" type="slidenum">
              <a:rPr lang="de-LI" smtClean="0"/>
              <a:t>8</a:t>
            </a:fld>
            <a:endParaRPr lang="de-LI"/>
          </a:p>
        </p:txBody>
      </p:sp>
    </p:spTree>
    <p:extLst>
      <p:ext uri="{BB962C8B-B14F-4D97-AF65-F5344CB8AC3E}">
        <p14:creationId xmlns:p14="http://schemas.microsoft.com/office/powerpoint/2010/main" val="12950364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B80A9-185D-4DB6-9586-0EABA5F335BD}" type="slidenum">
              <a:rPr lang="de-LI" smtClean="0"/>
              <a:t>24</a:t>
            </a:fld>
            <a:endParaRPr lang="de-LI"/>
          </a:p>
        </p:txBody>
      </p:sp>
    </p:spTree>
    <p:extLst>
      <p:ext uri="{BB962C8B-B14F-4D97-AF65-F5344CB8AC3E}">
        <p14:creationId xmlns:p14="http://schemas.microsoft.com/office/powerpoint/2010/main" val="3428110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LI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LI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Informationsveranstaltung Montag, 23. Februar 2015</a:t>
            </a:r>
            <a:endParaRPr lang="de-LI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LI" smtClean="0"/>
              <a:t>Ernst Büchel, Gemeindevorsteher</a:t>
            </a:r>
            <a:endParaRPr lang="de-LI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800F4-3F18-4CB2-ADF9-AFF76D8E9090}" type="slidenum">
              <a:rPr lang="de-LI" smtClean="0"/>
              <a:t>‹Nr.›</a:t>
            </a:fld>
            <a:endParaRPr lang="de-LI" dirty="0"/>
          </a:p>
        </p:txBody>
      </p:sp>
    </p:spTree>
    <p:extLst>
      <p:ext uri="{BB962C8B-B14F-4D97-AF65-F5344CB8AC3E}">
        <p14:creationId xmlns:p14="http://schemas.microsoft.com/office/powerpoint/2010/main" val="3056327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LI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LI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Informationsveranstaltung Montag, 23. Februar 2015</a:t>
            </a:r>
            <a:endParaRPr lang="de-LI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LI" smtClean="0"/>
              <a:t>Ernst Büchel, Gemeindevorsteher</a:t>
            </a:r>
            <a:endParaRPr lang="de-LI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800F4-3F18-4CB2-ADF9-AFF76D8E9090}" type="slidenum">
              <a:rPr lang="de-LI" smtClean="0"/>
              <a:t>‹Nr.›</a:t>
            </a:fld>
            <a:endParaRPr lang="de-LI"/>
          </a:p>
        </p:txBody>
      </p:sp>
    </p:spTree>
    <p:extLst>
      <p:ext uri="{BB962C8B-B14F-4D97-AF65-F5344CB8AC3E}">
        <p14:creationId xmlns:p14="http://schemas.microsoft.com/office/powerpoint/2010/main" val="1821295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LI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LI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Informationsveranstaltung Montag, 23. Februar 2015</a:t>
            </a:r>
            <a:endParaRPr lang="de-LI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Ernst Büchel, Gemeindevorsteher</a:t>
            </a:r>
            <a:endParaRPr lang="de-LI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800F4-3F18-4CB2-ADF9-AFF76D8E9090}" type="slidenum">
              <a:rPr lang="de-LI" smtClean="0"/>
              <a:t>‹Nr.›</a:t>
            </a:fld>
            <a:endParaRPr lang="de-LI"/>
          </a:p>
        </p:txBody>
      </p:sp>
    </p:spTree>
    <p:extLst>
      <p:ext uri="{BB962C8B-B14F-4D97-AF65-F5344CB8AC3E}">
        <p14:creationId xmlns:p14="http://schemas.microsoft.com/office/powerpoint/2010/main" val="3263846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LI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Informationsveranstaltung Montag, 23. Februar 2015</a:t>
            </a:r>
            <a:endParaRPr lang="de-LI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LI" smtClean="0"/>
              <a:t>Ernst Büchel, Gemeindevorsteher</a:t>
            </a:r>
            <a:endParaRPr lang="de-LI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800F4-3F18-4CB2-ADF9-AFF76D8E9090}" type="slidenum">
              <a:rPr lang="de-LI" smtClean="0"/>
              <a:t>‹Nr.›</a:t>
            </a:fld>
            <a:endParaRPr lang="de-LI"/>
          </a:p>
        </p:txBody>
      </p:sp>
    </p:spTree>
    <p:extLst>
      <p:ext uri="{BB962C8B-B14F-4D97-AF65-F5344CB8AC3E}">
        <p14:creationId xmlns:p14="http://schemas.microsoft.com/office/powerpoint/2010/main" val="541321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LI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LI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LI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Informationsveranstaltung Montag, 23. Februar 2015</a:t>
            </a:r>
            <a:endParaRPr lang="de-LI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LI" smtClean="0"/>
              <a:t>Ernst Büchel, Gemeindevorsteher</a:t>
            </a:r>
            <a:endParaRPr lang="de-LI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800F4-3F18-4CB2-ADF9-AFF76D8E9090}" type="slidenum">
              <a:rPr lang="de-LI" smtClean="0"/>
              <a:t>‹Nr.›</a:t>
            </a:fld>
            <a:endParaRPr lang="de-LI"/>
          </a:p>
        </p:txBody>
      </p:sp>
    </p:spTree>
    <p:extLst>
      <p:ext uri="{BB962C8B-B14F-4D97-AF65-F5344CB8AC3E}">
        <p14:creationId xmlns:p14="http://schemas.microsoft.com/office/powerpoint/2010/main" val="2281497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LI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LI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LI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Informationsveranstaltung Montag, 23. Februar 2015</a:t>
            </a:r>
            <a:endParaRPr lang="de-LI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LI" smtClean="0"/>
              <a:t>Ernst Büchel, Gemeindevorsteher</a:t>
            </a:r>
            <a:endParaRPr lang="de-LI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800F4-3F18-4CB2-ADF9-AFF76D8E9090}" type="slidenum">
              <a:rPr lang="de-LI" smtClean="0"/>
              <a:t>‹Nr.›</a:t>
            </a:fld>
            <a:endParaRPr lang="de-LI"/>
          </a:p>
        </p:txBody>
      </p:sp>
    </p:spTree>
    <p:extLst>
      <p:ext uri="{BB962C8B-B14F-4D97-AF65-F5344CB8AC3E}">
        <p14:creationId xmlns:p14="http://schemas.microsoft.com/office/powerpoint/2010/main" val="329682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LI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Informationsveranstaltung Montag, 23. Februar 2015</a:t>
            </a:r>
            <a:endParaRPr lang="de-LI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LI" smtClean="0"/>
              <a:t>Ernst Büchel, Gemeindevorsteher</a:t>
            </a:r>
            <a:endParaRPr lang="de-LI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800F4-3F18-4CB2-ADF9-AFF76D8E9090}" type="slidenum">
              <a:rPr lang="de-LI" smtClean="0"/>
              <a:t>‹Nr.›</a:t>
            </a:fld>
            <a:endParaRPr lang="de-LI"/>
          </a:p>
        </p:txBody>
      </p:sp>
    </p:spTree>
    <p:extLst>
      <p:ext uri="{BB962C8B-B14F-4D97-AF65-F5344CB8AC3E}">
        <p14:creationId xmlns:p14="http://schemas.microsoft.com/office/powerpoint/2010/main" val="581347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Informationsveranstaltung Montag, 23. Februar 2015</a:t>
            </a:r>
            <a:endParaRPr lang="de-LI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LI" smtClean="0"/>
              <a:t>Ernst Büchel, Gemeindevorsteher</a:t>
            </a:r>
            <a:endParaRPr lang="de-LI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800F4-3F18-4CB2-ADF9-AFF76D8E9090}" type="slidenum">
              <a:rPr lang="de-LI" smtClean="0"/>
              <a:t>‹Nr.›</a:t>
            </a:fld>
            <a:endParaRPr lang="de-LI"/>
          </a:p>
        </p:txBody>
      </p:sp>
    </p:spTree>
    <p:extLst>
      <p:ext uri="{BB962C8B-B14F-4D97-AF65-F5344CB8AC3E}">
        <p14:creationId xmlns:p14="http://schemas.microsoft.com/office/powerpoint/2010/main" val="1324316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LI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LI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Informationsveranstaltung Montag, 23. Februar 2015</a:t>
            </a:r>
            <a:endParaRPr lang="de-LI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LI" smtClean="0"/>
              <a:t>Ernst Büchel, Gemeindevorsteher</a:t>
            </a:r>
            <a:endParaRPr lang="de-LI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800F4-3F18-4CB2-ADF9-AFF76D8E9090}" type="slidenum">
              <a:rPr lang="de-LI" smtClean="0"/>
              <a:t>‹Nr.›</a:t>
            </a:fld>
            <a:endParaRPr lang="de-LI"/>
          </a:p>
        </p:txBody>
      </p:sp>
    </p:spTree>
    <p:extLst>
      <p:ext uri="{BB962C8B-B14F-4D97-AF65-F5344CB8AC3E}">
        <p14:creationId xmlns:p14="http://schemas.microsoft.com/office/powerpoint/2010/main" val="3108216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LI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LI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Informationsveranstaltung Montag, 23. Februar 2015</a:t>
            </a:r>
            <a:endParaRPr lang="de-LI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LI" smtClean="0"/>
              <a:t>Ernst Büchel, Gemeindevorsteher</a:t>
            </a:r>
            <a:endParaRPr lang="de-LI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800F4-3F18-4CB2-ADF9-AFF76D8E9090}" type="slidenum">
              <a:rPr lang="de-LI" smtClean="0"/>
              <a:t>‹Nr.›</a:t>
            </a:fld>
            <a:endParaRPr lang="de-LI"/>
          </a:p>
        </p:txBody>
      </p:sp>
    </p:spTree>
    <p:extLst>
      <p:ext uri="{BB962C8B-B14F-4D97-AF65-F5344CB8AC3E}">
        <p14:creationId xmlns:p14="http://schemas.microsoft.com/office/powerpoint/2010/main" val="1125152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LI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LI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Informationsveranstaltung Montag, 23. Februar 2015</a:t>
            </a:r>
            <a:endParaRPr lang="de-LI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CH" smtClean="0"/>
              <a:t>Ernst Büchel, Gemeindevorsteher</a:t>
            </a:r>
            <a:endParaRPr lang="de-CH" dirty="0" smtClean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800F4-3F18-4CB2-ADF9-AFF76D8E9090}" type="slidenum">
              <a:rPr lang="de-LI" smtClean="0"/>
              <a:t>‹Nr.›</a:t>
            </a:fld>
            <a:endParaRPr lang="de-LI"/>
          </a:p>
        </p:txBody>
      </p:sp>
    </p:spTree>
    <p:extLst>
      <p:ext uri="{BB962C8B-B14F-4D97-AF65-F5344CB8AC3E}">
        <p14:creationId xmlns:p14="http://schemas.microsoft.com/office/powerpoint/2010/main" val="213821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hyperlink" Target="mailto:christian.oehri@ruggell.li" TargetMode="External"/><Relationship Id="rId4" Type="http://schemas.openxmlformats.org/officeDocument/2006/relationships/hyperlink" Target="mailto:maria.kaiser-eberle@ruggell.li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26064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Herzlich willkommen in Ruggell</a:t>
            </a:r>
            <a:endParaRPr lang="de-CH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3868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82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tertitel 2"/>
          <p:cNvSpPr txBox="1">
            <a:spLocks/>
          </p:cNvSpPr>
          <p:nvPr/>
        </p:nvSpPr>
        <p:spPr>
          <a:xfrm>
            <a:off x="539552" y="332656"/>
            <a:ext cx="9036496" cy="5461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LI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Ruggell </a:t>
            </a:r>
            <a:r>
              <a:rPr lang="de-LI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Familiäre Gemeinde mit vielen Spielplätzen</a:t>
            </a:r>
            <a:endParaRPr lang="de-LI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de-LI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800F4-3F18-4CB2-ADF9-AFF76D8E9090}" type="slidenum">
              <a:rPr lang="de-LI" smtClean="0"/>
              <a:t>10</a:t>
            </a:fld>
            <a:endParaRPr lang="de-LI" dirty="0"/>
          </a:p>
        </p:txBody>
      </p:sp>
      <p:pic>
        <p:nvPicPr>
          <p:cNvPr id="3074" name="Picture 2" descr="M:\Anlässe\Rückblick 2003 - 2015\Rückblick-2013\Spielplatzeröffnung Betzi\Ruggell-Spielplatz_9644-ad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88" y="1556792"/>
            <a:ext cx="3470808" cy="231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M:\Anlässe\Rückblick 2003 - 2015\Rückblick-2014\Spielplatzeröffnung Primarschule August 2014\Ruggell-Spielpl_5784-ad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848" y="1583667"/>
            <a:ext cx="3430496" cy="228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4128114"/>
            <a:ext cx="3441204" cy="218120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7848" y="4108524"/>
            <a:ext cx="3430496" cy="219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89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tertitel 2"/>
          <p:cNvSpPr txBox="1">
            <a:spLocks/>
          </p:cNvSpPr>
          <p:nvPr/>
        </p:nvSpPr>
        <p:spPr>
          <a:xfrm>
            <a:off x="395536" y="548680"/>
            <a:ext cx="7056784" cy="57606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LI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Ruggell </a:t>
            </a:r>
            <a:r>
              <a:rPr lang="de-LI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Umgeben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von der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Schönheit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 Kraft der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</a:t>
            </a:r>
            <a:endParaRPr lang="de-LI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de-LI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217" y="3429000"/>
            <a:ext cx="4769767" cy="3179845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84784"/>
            <a:ext cx="4896036" cy="326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39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tertitel 2"/>
          <p:cNvSpPr txBox="1">
            <a:spLocks/>
          </p:cNvSpPr>
          <p:nvPr/>
        </p:nvSpPr>
        <p:spPr>
          <a:xfrm>
            <a:off x="-7375" y="2334891"/>
            <a:ext cx="8956780" cy="501317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 </a:t>
            </a:r>
            <a:r>
              <a:rPr lang="en-US" sz="1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Ruggeller</a:t>
            </a:r>
            <a:r>
              <a:rPr lang="en-US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Riet </a:t>
            </a:r>
            <a:r>
              <a:rPr lang="en-US" sz="1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</a:t>
            </a:r>
            <a:r>
              <a:rPr lang="en-US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</a:t>
            </a:r>
            <a:r>
              <a:rPr lang="en-US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Ort der </a:t>
            </a:r>
            <a:r>
              <a:rPr lang="en-US" sz="1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Ruhe</a:t>
            </a:r>
            <a:r>
              <a:rPr lang="en-US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 des Friedens </a:t>
            </a:r>
            <a:r>
              <a:rPr lang="en-US" sz="1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en-US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Tal.</a:t>
            </a:r>
          </a:p>
          <a:p>
            <a:pPr algn="l"/>
            <a:endParaRPr lang="en-US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Ruggeller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Riet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erstreckt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sich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über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90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Hektar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der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nördlichsten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Gemeinde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Liechtensteins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Die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hiesige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Flora und Fauna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machen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einem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beeindruckenden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Gebiet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Perfekt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Naturbegeisterte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Tiefland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-Moor,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Teiche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Hecken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Bäume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Magerwiesen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machen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dieses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Gebiet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zum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idealen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Brutort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viele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gefährdete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Tiere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Pflanzen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Sogar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Storch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b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Biber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sind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wieder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dort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beheimatet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b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Blütenpracht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Siberischen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Schwertlilie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verwandelt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jedes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Jahr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das Riet </a:t>
            </a:r>
            <a:b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einen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blauen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Teppich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LI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M:\Gemeindekanzlei\Christian\Lilien\Lilien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766" y="3861048"/>
            <a:ext cx="4495428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91880" cy="232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07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M:\Gemeindekanzlei\Christian\Lilien\Lilien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291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608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1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tertitel 2"/>
          <p:cNvSpPr txBox="1">
            <a:spLocks/>
          </p:cNvSpPr>
          <p:nvPr/>
        </p:nvSpPr>
        <p:spPr>
          <a:xfrm>
            <a:off x="0" y="6302764"/>
            <a:ext cx="9036496" cy="5461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LI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Ruggell</a:t>
            </a:r>
            <a:r>
              <a:rPr lang="de-LI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LI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Industriezone</a:t>
            </a:r>
            <a:endParaRPr lang="de-LI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691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81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54" y="4437112"/>
            <a:ext cx="9146754" cy="2944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395536" y="620688"/>
            <a:ext cx="8496944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Liechtenstein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stabiles und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unternehmensfreundliches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Land. 5’497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aktive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Unternehmen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bieten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über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39’635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Stellen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an.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In Ruggell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haben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wir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389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verschiedene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Unternehmen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mit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1690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Mitarbeitern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Vorteile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von Ruggell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urze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Distanz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Schweiz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nach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Österreich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ute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Anbindung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öffentlichen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Verkehr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Natur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welche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Industriezone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umgibt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Naherholungsgebiet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),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 Innovative und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saubere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Industrie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Exzellente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Infrastruktur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 Hotels,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estaurants und Fitness/Wellness-Center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de-CH" dirty="0" smtClean="0">
                <a:latin typeface="Arial" panose="020B0604020202020204" pitchFamily="34" charset="0"/>
                <a:cs typeface="Arial" panose="020B0604020202020204" pitchFamily="34" charset="0"/>
              </a:rPr>
              <a:t>m gleichen Gebiet</a:t>
            </a:r>
          </a:p>
          <a:p>
            <a:endParaRPr lang="de-CH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Zahlen: Amt für Statistik, 31.12.2018</a:t>
            </a: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50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83568" y="4437112"/>
            <a:ext cx="77768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>
                <a:latin typeface="Arial" panose="020B0604020202020204" pitchFamily="34" charset="0"/>
                <a:cs typeface="Arial" panose="020B0604020202020204" pitchFamily="34" charset="0"/>
              </a:rPr>
              <a:t>Viele Einwohner von Ruggell benutzen täglich ihr Fahrrad. Die Areale, Plätze und das </a:t>
            </a:r>
            <a:r>
              <a:rPr lang="de-CH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Ruggeller</a:t>
            </a:r>
            <a:r>
              <a:rPr lang="de-CH" dirty="0" smtClean="0">
                <a:latin typeface="Arial" panose="020B0604020202020204" pitchFamily="34" charset="0"/>
                <a:cs typeface="Arial" panose="020B0604020202020204" pitchFamily="34" charset="0"/>
              </a:rPr>
              <a:t>-Einkaufs-Center (REC) können leicht mit dem Rad erreicht werden. </a:t>
            </a:r>
            <a:r>
              <a:rPr lang="de-CH" smtClean="0">
                <a:latin typeface="Arial" panose="020B0604020202020204" pitchFamily="34" charset="0"/>
                <a:cs typeface="Arial" panose="020B0604020202020204" pitchFamily="34" charset="0"/>
              </a:rPr>
              <a:t>Zum Beispiel besteht </a:t>
            </a:r>
            <a:r>
              <a:rPr lang="de-CH" dirty="0" smtClean="0">
                <a:latin typeface="Arial" panose="020B0604020202020204" pitchFamily="34" charset="0"/>
                <a:cs typeface="Arial" panose="020B0604020202020204" pitchFamily="34" charset="0"/>
              </a:rPr>
              <a:t>die Möglichkeit bei der Gemeindeverwaltung für 5 Franken eine ökologische Tasche, welche sich für Einkäufe eignet, zu beziehen.</a:t>
            </a: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6"/>
            <a:ext cx="7273925" cy="338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616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47" y="1537916"/>
            <a:ext cx="1972005" cy="4040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 descr="M:\Gemeindekanzlei\Landschaft\Ortsaufnahmen\Zeppelinflug - Aufnahmen September 2014\Ruggell - 2 MB\2014_09 Zeppelinflug 06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540399"/>
            <a:ext cx="6192688" cy="404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Untertitel 2"/>
          <p:cNvSpPr txBox="1">
            <a:spLocks/>
          </p:cNvSpPr>
          <p:nvPr/>
        </p:nvSpPr>
        <p:spPr>
          <a:xfrm>
            <a:off x="323528" y="650608"/>
            <a:ext cx="9036496" cy="5461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LI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Ruggell </a:t>
            </a:r>
            <a:r>
              <a:rPr lang="de-LI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Kirche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St.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Fridolin</a:t>
            </a:r>
            <a:endParaRPr lang="de-LI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de-LI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40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Untertitel 2"/>
          <p:cNvSpPr txBox="1">
            <a:spLocks/>
          </p:cNvSpPr>
          <p:nvPr/>
        </p:nvSpPr>
        <p:spPr>
          <a:xfrm>
            <a:off x="258224" y="722616"/>
            <a:ext cx="9036496" cy="5461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LI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Ruggell </a:t>
            </a:r>
            <a:r>
              <a:rPr lang="de-LI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Freizeitpark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Widau</a:t>
            </a:r>
            <a:endParaRPr lang="de-LI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de-LI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225372"/>
            <a:ext cx="4104762" cy="27360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24" y="1237509"/>
            <a:ext cx="4104000" cy="2736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15"/>
          <a:stretch/>
        </p:blipFill>
        <p:spPr>
          <a:xfrm>
            <a:off x="258223" y="4077071"/>
            <a:ext cx="4097753" cy="257206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61" b="3857"/>
          <a:stretch/>
        </p:blipFill>
        <p:spPr>
          <a:xfrm>
            <a:off x="4502069" y="4077071"/>
            <a:ext cx="4104000" cy="257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42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322" y="188640"/>
            <a:ext cx="2412268" cy="998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376" y="6356350"/>
            <a:ext cx="730424" cy="365125"/>
          </a:xfrm>
        </p:spPr>
        <p:txBody>
          <a:bodyPr/>
          <a:lstStyle/>
          <a:p>
            <a:fld id="{673800F4-3F18-4CB2-ADF9-AFF76D8E9090}" type="slidenum">
              <a:rPr lang="de-LI" smtClean="0"/>
              <a:t>2</a:t>
            </a:fld>
            <a:endParaRPr lang="de-LI" dirty="0"/>
          </a:p>
        </p:txBody>
      </p:sp>
      <p:sp>
        <p:nvSpPr>
          <p:cNvPr id="6" name="Textfeld 5"/>
          <p:cNvSpPr txBox="1"/>
          <p:nvPr/>
        </p:nvSpPr>
        <p:spPr>
          <a:xfrm>
            <a:off x="0" y="5229200"/>
            <a:ext cx="9036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>
                <a:latin typeface="Arial" panose="020B0604020202020204" pitchFamily="34" charset="0"/>
                <a:cs typeface="Arial" panose="020B0604020202020204" pitchFamily="34" charset="0"/>
              </a:rPr>
              <a:t>Unsere Gemeindeverwaltung</a:t>
            </a:r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dirty="0" smtClean="0">
                <a:latin typeface="Arial" panose="020B0604020202020204" pitchFamily="34" charset="0"/>
                <a:cs typeface="Arial" panose="020B0604020202020204" pitchFamily="34" charset="0"/>
              </a:rPr>
              <a:t>Es arbeiten über 40 Personen in Voll- und Teilzeit für unsere Gemeinde. Zurzeit bilden wir vier Lernende aus.</a:t>
            </a:r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" y="1116822"/>
            <a:ext cx="6153140" cy="410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31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131" y="3820794"/>
            <a:ext cx="3154201" cy="2496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376" y="6356350"/>
            <a:ext cx="730424" cy="365125"/>
          </a:xfrm>
        </p:spPr>
        <p:txBody>
          <a:bodyPr/>
          <a:lstStyle/>
          <a:p>
            <a:fld id="{673800F4-3F18-4CB2-ADF9-AFF76D8E9090}" type="slidenum">
              <a:rPr lang="de-LI" smtClean="0"/>
              <a:t>20</a:t>
            </a:fld>
            <a:endParaRPr lang="de-LI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08720"/>
            <a:ext cx="4506264" cy="2856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Untertitel 2"/>
          <p:cNvSpPr txBox="1">
            <a:spLocks/>
          </p:cNvSpPr>
          <p:nvPr/>
        </p:nvSpPr>
        <p:spPr>
          <a:xfrm>
            <a:off x="524432" y="351838"/>
            <a:ext cx="5724128" cy="5461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LI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Ruggell </a:t>
            </a:r>
            <a:r>
              <a:rPr lang="de-LI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Tradition, Kultur, Innovation</a:t>
            </a:r>
            <a:endParaRPr lang="de-LI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524432" y="3840399"/>
            <a:ext cx="4680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Das “Küefer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Martis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Huus”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Museum und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Kulturzentrum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Regelmässig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finden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denkmalgeschützten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Gebäude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Austellungen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regionalen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Themen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statt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437806" y="2564669"/>
            <a:ext cx="32489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Das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Musikhaus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Treffpunkt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Ruggeller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Chöre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und den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Musikverein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auch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die Liechtensteiner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Musikschule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64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376" y="6356350"/>
            <a:ext cx="730424" cy="365125"/>
          </a:xfrm>
        </p:spPr>
        <p:txBody>
          <a:bodyPr/>
          <a:lstStyle/>
          <a:p>
            <a:fld id="{673800F4-3F18-4CB2-ADF9-AFF76D8E9090}" type="slidenum">
              <a:rPr lang="de-LI" smtClean="0"/>
              <a:t>21</a:t>
            </a:fld>
            <a:endParaRPr lang="de-LI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63" y="99383"/>
            <a:ext cx="5897438" cy="3933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 descr="M:\Anlässe\Anlässe 2016\Auffahrt\Auffahrt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135829"/>
            <a:ext cx="3528392" cy="2352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672366"/>
            <a:ext cx="2232248" cy="134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33825"/>
            <a:ext cx="3168352" cy="232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227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376" y="6356350"/>
            <a:ext cx="730424" cy="365125"/>
          </a:xfrm>
        </p:spPr>
        <p:txBody>
          <a:bodyPr/>
          <a:lstStyle/>
          <a:p>
            <a:fld id="{673800F4-3F18-4CB2-ADF9-AFF76D8E9090}" type="slidenum">
              <a:rPr lang="de-LI" smtClean="0"/>
              <a:t>22</a:t>
            </a:fld>
            <a:endParaRPr lang="de-LI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912" y="3246"/>
            <a:ext cx="2808088" cy="3912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45"/>
            <a:ext cx="5868144" cy="391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58" y="4108140"/>
            <a:ext cx="5890802" cy="2761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912" y="4108140"/>
            <a:ext cx="2808088" cy="2732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802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M:\Anlässe\Rückblick 2003 - 2015\Rückblick-2014\Geländelauf 30.03.2014\Internet\GELAENDELAUF_RI_94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875" y="620688"/>
            <a:ext cx="3318341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M:\Anlässe\Anlässe 2016\Aufstieg FC Ruggell\Klaus Schädler\160612 FC TRBG-Ruggell Aufstieg-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58" y="3145570"/>
            <a:ext cx="4853306" cy="3236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63" y="620688"/>
            <a:ext cx="2583194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145570"/>
            <a:ext cx="2856039" cy="3236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743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2"/>
          <p:cNvSpPr txBox="1">
            <a:spLocks/>
          </p:cNvSpPr>
          <p:nvPr/>
        </p:nvSpPr>
        <p:spPr>
          <a:xfrm>
            <a:off x="4644008" y="692696"/>
            <a:ext cx="3975452" cy="103610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LI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Ruggell </a:t>
            </a:r>
            <a:r>
              <a:rPr lang="de-LI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Treffpunkt für </a:t>
            </a:r>
            <a:br>
              <a:rPr lang="de-LI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LI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Jung und Alt</a:t>
            </a:r>
            <a:endParaRPr lang="de-LI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M:\Anlässe\Rückblick 2003 - 2015\Rückblick-2013\slowUp 05.05.2013\Slow-up Ruggell\Foto Gemeindekanal slowUp\SLOW_UP_RUGGELL_MG_3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76" y="692696"/>
            <a:ext cx="4148472" cy="276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76" y="3645024"/>
            <a:ext cx="4158770" cy="2773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76557"/>
            <a:ext cx="2966620" cy="2224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395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1842" y="16204"/>
            <a:ext cx="8229600" cy="1143000"/>
          </a:xfrm>
        </p:spPr>
        <p:txBody>
          <a:bodyPr/>
          <a:lstStyle/>
          <a:p>
            <a:pPr algn="l"/>
            <a:r>
              <a:rPr lang="de-CH" b="1" dirty="0" smtClean="0">
                <a:latin typeface="Arial" panose="020B0604020202020204" pitchFamily="34" charset="0"/>
                <a:cs typeface="Arial" panose="020B0604020202020204" pitchFamily="34" charset="0"/>
              </a:rPr>
              <a:t>Visio </a:t>
            </a:r>
            <a:r>
              <a:rPr lang="de-CH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Ruggell</a:t>
            </a:r>
            <a:endParaRPr lang="de-CH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800F4-3F18-4CB2-ADF9-AFF76D8E9090}" type="slidenum">
              <a:rPr lang="de-LI" smtClean="0"/>
              <a:t>25</a:t>
            </a:fld>
            <a:endParaRPr lang="de-LI" dirty="0"/>
          </a:p>
        </p:txBody>
      </p:sp>
      <p:pic>
        <p:nvPicPr>
          <p:cNvPr id="12" name="Inhaltsplatzhalter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40" y="1062723"/>
            <a:ext cx="4460300" cy="2973534"/>
          </a:xfr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3" y="1042869"/>
            <a:ext cx="3342149" cy="2228099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065" y="4293096"/>
            <a:ext cx="3456385" cy="2304256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355006"/>
            <a:ext cx="3351352" cy="223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55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1842" y="404664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de-CH" b="1" dirty="0" smtClean="0">
                <a:latin typeface="Arial" panose="020B0604020202020204" pitchFamily="34" charset="0"/>
                <a:cs typeface="Arial" panose="020B0604020202020204" pitchFamily="34" charset="0"/>
              </a:rPr>
              <a:t>UNICEF</a:t>
            </a:r>
            <a:r>
              <a:rPr lang="de-CH" dirty="0" smtClean="0">
                <a:latin typeface="Arial" panose="020B0604020202020204" pitchFamily="34" charset="0"/>
                <a:cs typeface="Arial" panose="020B0604020202020204" pitchFamily="34" charset="0"/>
              </a:rPr>
              <a:t>- Auszeichnung zur Kinderfreundlichen Gemeinde</a:t>
            </a:r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800F4-3F18-4CB2-ADF9-AFF76D8E9090}" type="slidenum">
              <a:rPr lang="de-LI" smtClean="0"/>
              <a:t>26</a:t>
            </a:fld>
            <a:endParaRPr lang="de-LI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579532"/>
            <a:ext cx="4271293" cy="306844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1600199"/>
            <a:ext cx="4481843" cy="304777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4716071"/>
            <a:ext cx="2333047" cy="200540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4168" y="4716071"/>
            <a:ext cx="2208648" cy="199599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7372" y="4716071"/>
            <a:ext cx="2690772" cy="199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01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1842" y="16204"/>
            <a:ext cx="8229600" cy="1143000"/>
          </a:xfrm>
        </p:spPr>
        <p:txBody>
          <a:bodyPr/>
          <a:lstStyle/>
          <a:p>
            <a:pPr algn="l"/>
            <a:r>
              <a:rPr lang="de-CH" b="1" dirty="0" smtClean="0">
                <a:latin typeface="Arial" panose="020B0604020202020204" pitchFamily="34" charset="0"/>
                <a:cs typeface="Arial" panose="020B0604020202020204" pitchFamily="34" charset="0"/>
              </a:rPr>
              <a:t>Wohnen &amp; Leben im Alter</a:t>
            </a:r>
            <a:endParaRPr lang="de-CH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800F4-3F18-4CB2-ADF9-AFF76D8E9090}" type="slidenum">
              <a:rPr lang="de-LI" smtClean="0"/>
              <a:t>27</a:t>
            </a:fld>
            <a:endParaRPr lang="de-LI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159204"/>
            <a:ext cx="2847012" cy="1901533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896" y="1185343"/>
            <a:ext cx="2834802" cy="187539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3284984"/>
            <a:ext cx="4361040" cy="2977154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6057" y="4149080"/>
            <a:ext cx="3015932" cy="211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59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322" y="188640"/>
            <a:ext cx="2412268" cy="998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800F4-3F18-4CB2-ADF9-AFF76D8E9090}" type="slidenum">
              <a:rPr lang="de-LI" smtClean="0"/>
              <a:t>28</a:t>
            </a:fld>
            <a:endParaRPr lang="de-LI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175663"/>
            <a:ext cx="1944216" cy="57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777961" y="4149079"/>
            <a:ext cx="35283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>
                <a:latin typeface="Arial" panose="020B0604020202020204" pitchFamily="34" charset="0"/>
                <a:cs typeface="Arial" panose="020B0604020202020204" pitchFamily="34" charset="0"/>
              </a:rPr>
              <a:t>Maria Kaiser-Eberle</a:t>
            </a:r>
            <a:br>
              <a:rPr lang="de-CH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dirty="0" smtClean="0">
                <a:latin typeface="Arial" panose="020B0604020202020204" pitchFamily="34" charset="0"/>
                <a:cs typeface="Arial" panose="020B0604020202020204" pitchFamily="34" charset="0"/>
              </a:rPr>
              <a:t>Gemeindevorsteherin</a:t>
            </a:r>
            <a:br>
              <a:rPr lang="de-CH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CH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maria.kaiser-eberle@ruggell.li</a:t>
            </a:r>
            <a:r>
              <a:rPr lang="de-CH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CH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dirty="0" smtClean="0">
                <a:latin typeface="Arial" panose="020B0604020202020204" pitchFamily="34" charset="0"/>
                <a:cs typeface="Arial" panose="020B0604020202020204" pitchFamily="34" charset="0"/>
              </a:rPr>
              <a:t>+423 377 49 30</a:t>
            </a:r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068243" y="4149078"/>
            <a:ext cx="35283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>
                <a:latin typeface="Arial" panose="020B0604020202020204" pitchFamily="34" charset="0"/>
                <a:cs typeface="Arial" panose="020B0604020202020204" pitchFamily="34" charset="0"/>
              </a:rPr>
              <a:t>Christian Öhri</a:t>
            </a:r>
            <a:br>
              <a:rPr lang="de-CH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dirty="0" smtClean="0">
                <a:latin typeface="Arial" panose="020B0604020202020204" pitchFamily="34" charset="0"/>
                <a:cs typeface="Arial" panose="020B0604020202020204" pitchFamily="34" charset="0"/>
              </a:rPr>
              <a:t>Leiter Gemeindekanzlei</a:t>
            </a:r>
            <a:br>
              <a:rPr lang="de-CH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dirty="0" smtClean="0">
                <a:latin typeface="Arial" panose="020B0604020202020204" pitchFamily="34" charset="0"/>
                <a:cs typeface="Arial" panose="020B0604020202020204" pitchFamily="34" charset="0"/>
              </a:rPr>
              <a:t>Gemeindesekretär</a:t>
            </a:r>
            <a:br>
              <a:rPr lang="de-CH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CH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u="sng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christian.oehri@ruggell.li</a:t>
            </a:r>
            <a:r>
              <a:rPr lang="de-CH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CH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dirty="0" smtClean="0">
                <a:latin typeface="Arial" panose="020B0604020202020204" pitchFamily="34" charset="0"/>
                <a:cs typeface="Arial" panose="020B0604020202020204" pitchFamily="34" charset="0"/>
              </a:rPr>
              <a:t>+423 377 49 31</a:t>
            </a:r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203848" y="6360867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>
                <a:latin typeface="Arial" panose="020B0604020202020204" pitchFamily="34" charset="0"/>
                <a:cs typeface="Arial" panose="020B0604020202020204" pitchFamily="34" charset="0"/>
              </a:rPr>
              <a:t>Poststrasse 1, 9491 Ruggell, Liechtenstein</a:t>
            </a:r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318531"/>
            <a:ext cx="1616400" cy="242460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8243" y="1318530"/>
            <a:ext cx="1808013" cy="245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0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322" y="188640"/>
            <a:ext cx="2412268" cy="998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800F4-3F18-4CB2-ADF9-AFF76D8E9090}" type="slidenum">
              <a:rPr lang="de-LI" smtClean="0"/>
              <a:t>29</a:t>
            </a:fld>
            <a:endParaRPr lang="de-LI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175663"/>
            <a:ext cx="1944216" cy="57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choe\Desktop\PALMSONNTAG_RI_92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44" y="0"/>
            <a:ext cx="7915808" cy="527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971600" y="5414492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Danke für die Aufmerksamkeit. </a:t>
            </a:r>
            <a:endParaRPr lang="de-CH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059832" y="6407952"/>
            <a:ext cx="57605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Präsentation: © Gemeinde Ruggell, September 2019</a:t>
            </a:r>
            <a:endParaRPr lang="de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46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376" y="6356350"/>
            <a:ext cx="730424" cy="365125"/>
          </a:xfrm>
        </p:spPr>
        <p:txBody>
          <a:bodyPr/>
          <a:lstStyle/>
          <a:p>
            <a:fld id="{673800F4-3F18-4CB2-ADF9-AFF76D8E9090}" type="slidenum">
              <a:rPr lang="de-LI" smtClean="0"/>
              <a:t>3</a:t>
            </a:fld>
            <a:endParaRPr lang="de-LI" dirty="0"/>
          </a:p>
        </p:txBody>
      </p:sp>
      <p:sp>
        <p:nvSpPr>
          <p:cNvPr id="2" name="Textfeld 1"/>
          <p:cNvSpPr txBox="1"/>
          <p:nvPr/>
        </p:nvSpPr>
        <p:spPr>
          <a:xfrm>
            <a:off x="5436096" y="1815614"/>
            <a:ext cx="33478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>
                <a:latin typeface="Arial" panose="020B0604020202020204" pitchFamily="34" charset="0"/>
                <a:cs typeface="Arial" panose="020B0604020202020204" pitchFamily="34" charset="0"/>
              </a:rPr>
              <a:t>Die Gemeinderatssitzung findet alle drei Wochen im Rathaus statt. Die Gemeinderäte arbeiten als Vorsitzende in verschiedenen Kommissionen aktiv mit.</a:t>
            </a:r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95536" y="3912109"/>
            <a:ext cx="3312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>
                <a:latin typeface="Arial" panose="020B0604020202020204" pitchFamily="34" charset="0"/>
                <a:cs typeface="Arial" panose="020B0604020202020204" pitchFamily="34" charset="0"/>
              </a:rPr>
              <a:t>Der Gemeinderat besteht aus neun Personen inklusive Vorsteherin.</a:t>
            </a:r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29830"/>
            <a:ext cx="4881600" cy="32544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681122"/>
            <a:ext cx="4499992" cy="272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04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376" y="6356350"/>
            <a:ext cx="730424" cy="365125"/>
          </a:xfrm>
        </p:spPr>
        <p:txBody>
          <a:bodyPr/>
          <a:lstStyle/>
          <a:p>
            <a:fld id="{673800F4-3F18-4CB2-ADF9-AFF76D8E9090}" type="slidenum">
              <a:rPr lang="de-LI" smtClean="0"/>
              <a:t>4</a:t>
            </a:fld>
            <a:endParaRPr lang="de-LI" dirty="0"/>
          </a:p>
        </p:txBody>
      </p:sp>
      <p:sp>
        <p:nvSpPr>
          <p:cNvPr id="6" name="Rechteck 5"/>
          <p:cNvSpPr/>
          <p:nvPr/>
        </p:nvSpPr>
        <p:spPr>
          <a:xfrm>
            <a:off x="323528" y="404664"/>
            <a:ext cx="4429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dirty="0" smtClean="0"/>
              <a:t>Teamleiter der Gemeindeverwaltung Ruggell</a:t>
            </a:r>
            <a:endParaRPr lang="de-CH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196752"/>
            <a:ext cx="2358511" cy="260032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176" y="1178698"/>
            <a:ext cx="2392693" cy="2600324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5881" y="1178698"/>
            <a:ext cx="2110469" cy="2610839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323528" y="4009572"/>
            <a:ext cx="25025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dirty="0" smtClean="0"/>
              <a:t>Armin Allgäuer </a:t>
            </a:r>
            <a:br>
              <a:rPr lang="de-CH" dirty="0" smtClean="0"/>
            </a:br>
            <a:r>
              <a:rPr lang="de-CH" dirty="0" smtClean="0"/>
              <a:t>Leiter Finanzen und</a:t>
            </a:r>
            <a:br>
              <a:rPr lang="de-CH" dirty="0" smtClean="0"/>
            </a:br>
            <a:r>
              <a:rPr lang="de-CH" dirty="0" smtClean="0"/>
              <a:t>Steuern</a:t>
            </a:r>
            <a:endParaRPr lang="de-CH" dirty="0"/>
          </a:p>
        </p:txBody>
      </p:sp>
      <p:sp>
        <p:nvSpPr>
          <p:cNvPr id="12" name="Rechteck 11"/>
          <p:cNvSpPr/>
          <p:nvPr/>
        </p:nvSpPr>
        <p:spPr>
          <a:xfrm>
            <a:off x="3347864" y="4009572"/>
            <a:ext cx="25025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dirty="0" smtClean="0"/>
              <a:t>Emanuel Matt</a:t>
            </a:r>
            <a:br>
              <a:rPr lang="de-CH" dirty="0" smtClean="0"/>
            </a:br>
            <a:r>
              <a:rPr lang="de-CH" dirty="0" smtClean="0"/>
              <a:t>Leiter Bauverwaltung</a:t>
            </a:r>
            <a:endParaRPr lang="de-CH" dirty="0"/>
          </a:p>
        </p:txBody>
      </p:sp>
      <p:sp>
        <p:nvSpPr>
          <p:cNvPr id="13" name="Rechteck 12"/>
          <p:cNvSpPr/>
          <p:nvPr/>
        </p:nvSpPr>
        <p:spPr>
          <a:xfrm>
            <a:off x="6156176" y="3990228"/>
            <a:ext cx="26291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dirty="0" smtClean="0"/>
              <a:t>Christian Öhri</a:t>
            </a:r>
            <a:br>
              <a:rPr lang="de-CH" dirty="0" smtClean="0"/>
            </a:br>
            <a:r>
              <a:rPr lang="de-CH" dirty="0" smtClean="0"/>
              <a:t>Leiter Gemeindekanzlei /</a:t>
            </a:r>
            <a:br>
              <a:rPr lang="de-CH" dirty="0" smtClean="0"/>
            </a:br>
            <a:r>
              <a:rPr lang="de-CH" dirty="0" smtClean="0"/>
              <a:t>Gemeindesekretär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541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539552" y="5661248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Unsere Mitarbeiter und Mitarbeiterinnen aus dem Rathaus, Hauswartung, Werkhof, Freizeitpark </a:t>
            </a:r>
            <a:r>
              <a:rPr lang="de-CH" dirty="0" err="1" smtClean="0"/>
              <a:t>Widau</a:t>
            </a:r>
            <a:r>
              <a:rPr lang="de-CH" dirty="0" smtClean="0"/>
              <a:t>, Küefer-Martis-Huus</a:t>
            </a:r>
            <a:r>
              <a:rPr lang="de-CH" dirty="0"/>
              <a:t> </a:t>
            </a:r>
            <a:r>
              <a:rPr lang="de-CH" dirty="0" smtClean="0"/>
              <a:t>und Kirche.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67133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322" y="188640"/>
            <a:ext cx="2412268" cy="998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542070"/>
            <a:ext cx="2374198" cy="442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Untertitel 2"/>
          <p:cNvSpPr txBox="1">
            <a:spLocks/>
          </p:cNvSpPr>
          <p:nvPr/>
        </p:nvSpPr>
        <p:spPr>
          <a:xfrm>
            <a:off x="467544" y="1268760"/>
            <a:ext cx="5544616" cy="471090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LI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Ruggell </a:t>
            </a:r>
            <a:r>
              <a:rPr lang="en-ID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LI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die nördlichste Gemeinde Liechtensteins. In Liechtenstein leben über 38‘380 </a:t>
            </a:r>
            <a:r>
              <a:rPr lang="de-LI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(31.12.2018) </a:t>
            </a:r>
            <a:r>
              <a:rPr lang="de-LI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Menschen.</a:t>
            </a:r>
          </a:p>
          <a:p>
            <a:pPr algn="l"/>
            <a:endParaRPr lang="de-LI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de-LI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Liechtenstein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eher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bekannt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dafür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gebirgig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sein. Ruggell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jedoch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zum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Grossteil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flach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liegt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entlang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Rheins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wo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die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Schweiz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Österreich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grenzt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e-LI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de-LI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LI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18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322" y="188640"/>
            <a:ext cx="2412268" cy="998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Untertitel 2"/>
          <p:cNvSpPr txBox="1">
            <a:spLocks/>
          </p:cNvSpPr>
          <p:nvPr/>
        </p:nvSpPr>
        <p:spPr>
          <a:xfrm>
            <a:off x="179512" y="1268760"/>
            <a:ext cx="8784976" cy="471090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Ruggell so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flach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wird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oft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auch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Fahrraddorf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bezeichnet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de-LI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de-LI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einem Tag im Jahr (Erster Sonntag im Mai) sind die Strassen in Ruggell</a:t>
            </a:r>
            <a:br>
              <a:rPr lang="de-LI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LI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 der näheren Gegend</a:t>
            </a:r>
            <a:br>
              <a:rPr lang="de-LI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LI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für Motorwagen gesperrt. </a:t>
            </a:r>
            <a:br>
              <a:rPr lang="de-LI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LI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 Radfahrer, Inlineskater</a:t>
            </a:r>
            <a:br>
              <a:rPr lang="de-LI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LI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 Fussgänger sind dann</a:t>
            </a:r>
            <a:br>
              <a:rPr lang="de-LI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LI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dort auf den Strassen unter-</a:t>
            </a:r>
            <a:br>
              <a:rPr lang="de-LI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LI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wegs</a:t>
            </a:r>
            <a:r>
              <a:rPr lang="de-LI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Dieser Event heisst</a:t>
            </a:r>
            <a:br>
              <a:rPr lang="de-LI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LI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de-LI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LI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lowUp</a:t>
            </a:r>
            <a:r>
              <a:rPr lang="de-LI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br>
              <a:rPr lang="de-LI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LI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LI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LI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M:\Anlässe\Rückblick 2003 - 2015\Rückblick-2014\SlowUp 04.05.2014\Internet\SLOW_UP_BR_219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494" y="3429000"/>
            <a:ext cx="4992506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29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608" y="-21194"/>
            <a:ext cx="10290483" cy="686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51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76064" y="5373216"/>
            <a:ext cx="7373418" cy="1152128"/>
          </a:xfrm>
          <a:ln>
            <a:noFill/>
          </a:ln>
        </p:spPr>
        <p:txBody>
          <a:bodyPr>
            <a:noAutofit/>
          </a:bodyPr>
          <a:lstStyle/>
          <a:p>
            <a:pPr algn="l"/>
            <a:r>
              <a:rPr lang="de-DE" sz="2000" b="1" noProof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Einwohnerzahl: 2‘330 (Stand von 24. September 2019)</a:t>
            </a:r>
          </a:p>
          <a:p>
            <a:pPr algn="l"/>
            <a:r>
              <a:rPr lang="de-DE" sz="2000" b="1" noProof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Höhe: 433 m ü. M</a:t>
            </a:r>
            <a:r>
              <a:rPr lang="de-DE" sz="1000" b="1" noProof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000" b="1" noProof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000" b="1" noProof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Fläche: 7.378 km²</a:t>
            </a:r>
            <a:endParaRPr lang="de-DE" sz="2000" b="1" noProof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Untertitel 2"/>
          <p:cNvSpPr txBox="1">
            <a:spLocks/>
          </p:cNvSpPr>
          <p:nvPr/>
        </p:nvSpPr>
        <p:spPr>
          <a:xfrm>
            <a:off x="576064" y="4496952"/>
            <a:ext cx="5508104" cy="5461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LI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Ruggell </a:t>
            </a:r>
            <a:r>
              <a:rPr lang="de-LI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aktiver und attraktiver Wohnort für alle</a:t>
            </a:r>
            <a:endParaRPr lang="de-LI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de-LI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800F4-3F18-4CB2-ADF9-AFF76D8E9090}" type="slidenum">
              <a:rPr lang="de-LI" smtClean="0"/>
              <a:t>9</a:t>
            </a:fld>
            <a:endParaRPr lang="de-LI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05"/>
            <a:ext cx="6553200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72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444</Words>
  <Application>Microsoft Office PowerPoint</Application>
  <PresentationFormat>Bildschirmpräsentation (4:3)</PresentationFormat>
  <Paragraphs>73</Paragraphs>
  <Slides>29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2" baseType="lpstr">
      <vt:lpstr>Arial</vt:lpstr>
      <vt:lpstr>Calibri</vt:lpstr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Visio Ruggell</vt:lpstr>
      <vt:lpstr>UNICEF- Auszeichnung zur Kinderfreundlichen Gemeinde</vt:lpstr>
      <vt:lpstr>Wohnen &amp; Leben im Alter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Salome Büchel</dc:creator>
  <cp:lastModifiedBy>Christian Öhri</cp:lastModifiedBy>
  <cp:revision>202</cp:revision>
  <cp:lastPrinted>2017-09-07T11:40:03Z</cp:lastPrinted>
  <dcterms:created xsi:type="dcterms:W3CDTF">2012-10-01T12:41:18Z</dcterms:created>
  <dcterms:modified xsi:type="dcterms:W3CDTF">2019-09-24T13:41:55Z</dcterms:modified>
</cp:coreProperties>
</file>